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0" r:id="rId2"/>
    <p:sldId id="292" r:id="rId3"/>
    <p:sldId id="256" r:id="rId4"/>
    <p:sldId id="421" r:id="rId5"/>
    <p:sldId id="440" r:id="rId6"/>
    <p:sldId id="427" r:id="rId7"/>
    <p:sldId id="422" r:id="rId8"/>
    <p:sldId id="432" r:id="rId9"/>
    <p:sldId id="428" r:id="rId10"/>
    <p:sldId id="429" r:id="rId11"/>
    <p:sldId id="430" r:id="rId12"/>
    <p:sldId id="433" r:id="rId13"/>
    <p:sldId id="434" r:id="rId14"/>
    <p:sldId id="435" r:id="rId15"/>
    <p:sldId id="436" r:id="rId16"/>
    <p:sldId id="442" r:id="rId17"/>
    <p:sldId id="446" r:id="rId18"/>
    <p:sldId id="445" r:id="rId19"/>
    <p:sldId id="444" r:id="rId20"/>
    <p:sldId id="439" r:id="rId21"/>
    <p:sldId id="447" r:id="rId22"/>
    <p:sldId id="448" r:id="rId23"/>
    <p:sldId id="449" r:id="rId24"/>
    <p:sldId id="450" r:id="rId25"/>
    <p:sldId id="451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2" r:id="rId37"/>
    <p:sldId id="464" r:id="rId38"/>
    <p:sldId id="465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80" r:id="rId50"/>
    <p:sldId id="481" r:id="rId51"/>
    <p:sldId id="482" r:id="rId52"/>
    <p:sldId id="484" r:id="rId53"/>
    <p:sldId id="485" r:id="rId54"/>
    <p:sldId id="486" r:id="rId55"/>
    <p:sldId id="487" r:id="rId56"/>
    <p:sldId id="488" r:id="rId57"/>
    <p:sldId id="489" r:id="rId58"/>
    <p:sldId id="490" r:id="rId59"/>
    <p:sldId id="491" r:id="rId60"/>
    <p:sldId id="492" r:id="rId61"/>
    <p:sldId id="493" r:id="rId62"/>
    <p:sldId id="494" r:id="rId63"/>
    <p:sldId id="495" r:id="rId64"/>
    <p:sldId id="496" r:id="rId65"/>
    <p:sldId id="500" r:id="rId66"/>
    <p:sldId id="497" r:id="rId67"/>
    <p:sldId id="584" r:id="rId68"/>
    <p:sldId id="585" r:id="rId69"/>
    <p:sldId id="586" r:id="rId70"/>
    <p:sldId id="587" r:id="rId71"/>
    <p:sldId id="588" r:id="rId72"/>
    <p:sldId id="501" r:id="rId73"/>
    <p:sldId id="502" r:id="rId74"/>
    <p:sldId id="505" r:id="rId75"/>
    <p:sldId id="504" r:id="rId76"/>
    <p:sldId id="506" r:id="rId77"/>
    <p:sldId id="507" r:id="rId78"/>
    <p:sldId id="508" r:id="rId79"/>
    <p:sldId id="511" r:id="rId80"/>
    <p:sldId id="512" r:id="rId81"/>
    <p:sldId id="513" r:id="rId82"/>
    <p:sldId id="514" r:id="rId83"/>
    <p:sldId id="515" r:id="rId84"/>
    <p:sldId id="516" r:id="rId85"/>
    <p:sldId id="518" r:id="rId86"/>
    <p:sldId id="519" r:id="rId87"/>
    <p:sldId id="520" r:id="rId88"/>
    <p:sldId id="521" r:id="rId89"/>
    <p:sldId id="522" r:id="rId90"/>
    <p:sldId id="524" r:id="rId91"/>
    <p:sldId id="523" r:id="rId92"/>
    <p:sldId id="525" r:id="rId93"/>
    <p:sldId id="526" r:id="rId94"/>
    <p:sldId id="527" r:id="rId95"/>
    <p:sldId id="528" r:id="rId96"/>
    <p:sldId id="529" r:id="rId97"/>
    <p:sldId id="530" r:id="rId98"/>
    <p:sldId id="531" r:id="rId99"/>
    <p:sldId id="532" r:id="rId100"/>
    <p:sldId id="533" r:id="rId101"/>
    <p:sldId id="534" r:id="rId102"/>
    <p:sldId id="535" r:id="rId103"/>
    <p:sldId id="536" r:id="rId104"/>
    <p:sldId id="537" r:id="rId105"/>
    <p:sldId id="538" r:id="rId106"/>
    <p:sldId id="539" r:id="rId107"/>
    <p:sldId id="540" r:id="rId108"/>
    <p:sldId id="548" r:id="rId109"/>
    <p:sldId id="542" r:id="rId110"/>
    <p:sldId id="543" r:id="rId111"/>
    <p:sldId id="544" r:id="rId112"/>
    <p:sldId id="545" r:id="rId113"/>
    <p:sldId id="546" r:id="rId114"/>
    <p:sldId id="547" r:id="rId115"/>
    <p:sldId id="549" r:id="rId116"/>
    <p:sldId id="550" r:id="rId117"/>
    <p:sldId id="551" r:id="rId118"/>
    <p:sldId id="552" r:id="rId119"/>
    <p:sldId id="553" r:id="rId120"/>
    <p:sldId id="554" r:id="rId121"/>
    <p:sldId id="560" r:id="rId122"/>
    <p:sldId id="559" r:id="rId123"/>
    <p:sldId id="558" r:id="rId124"/>
    <p:sldId id="557" r:id="rId125"/>
    <p:sldId id="561" r:id="rId126"/>
    <p:sldId id="562" r:id="rId127"/>
    <p:sldId id="563" r:id="rId128"/>
    <p:sldId id="564" r:id="rId129"/>
    <p:sldId id="565" r:id="rId130"/>
    <p:sldId id="566" r:id="rId131"/>
    <p:sldId id="567" r:id="rId132"/>
    <p:sldId id="568" r:id="rId133"/>
    <p:sldId id="569" r:id="rId134"/>
    <p:sldId id="570" r:id="rId135"/>
    <p:sldId id="571" r:id="rId136"/>
    <p:sldId id="572" r:id="rId137"/>
    <p:sldId id="573" r:id="rId138"/>
    <p:sldId id="574" r:id="rId139"/>
    <p:sldId id="575" r:id="rId140"/>
    <p:sldId id="576" r:id="rId141"/>
    <p:sldId id="580" r:id="rId142"/>
    <p:sldId id="581" r:id="rId143"/>
    <p:sldId id="582" r:id="rId144"/>
    <p:sldId id="583" r:id="rId1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04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diritto 9"/>
          <p:cNvCxnSpPr>
            <a:cxnSpLocks/>
          </p:cNvCxnSpPr>
          <p:nvPr userDrawn="1"/>
        </p:nvCxnSpPr>
        <p:spPr>
          <a:xfrm>
            <a:off x="-8400" y="114784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 userDrawn="1"/>
        </p:nvSpPr>
        <p:spPr>
          <a:xfrm>
            <a:off x="63702" y="5624547"/>
            <a:ext cx="119876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 smtClean="0">
                <a:solidFill>
                  <a:schemeClr val="bg1"/>
                </a:solidFill>
                <a:latin typeface="Bodoni MT Black" panose="02070A03080606020203" pitchFamily="18" charset="0"/>
                <a:ea typeface="Adobe Gothic Std B" panose="020B0800000000000000" pitchFamily="34" charset="-128"/>
              </a:rPr>
              <a:t>Rotary Club Pesaro      Anno 2016/2017</a:t>
            </a:r>
          </a:p>
          <a:p>
            <a:pPr algn="ctr"/>
            <a:endParaRPr lang="it-IT" sz="4400" b="1" dirty="0" smtClean="0">
              <a:solidFill>
                <a:schemeClr val="bg1"/>
              </a:solidFill>
              <a:latin typeface="Bodoni MT Black" panose="02070A030806060202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17" name="Immagine 16" descr="Presidential Theme 2016-17 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5" y="37121"/>
            <a:ext cx="1660262" cy="1014412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7448" y="89508"/>
            <a:ext cx="2044539" cy="962025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27" name="Rettangolo 26"/>
          <p:cNvSpPr/>
          <p:nvPr userDrawn="1"/>
        </p:nvSpPr>
        <p:spPr>
          <a:xfrm>
            <a:off x="2180561" y="-55838"/>
            <a:ext cx="77861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7200" dirty="0" smtClean="0">
                <a:solidFill>
                  <a:schemeClr val="bg1"/>
                </a:solidFill>
                <a:latin typeface="Bodoni MT Black" panose="02070A03080606020203" pitchFamily="18" charset="0"/>
                <a:ea typeface="Adobe Gothic Std B" panose="020B0800000000000000" pitchFamily="34" charset="-128"/>
              </a:rPr>
              <a:t>I nostri incontri</a:t>
            </a:r>
            <a:endParaRPr lang="it-IT" sz="7200" dirty="0">
              <a:solidFill>
                <a:schemeClr val="bg1"/>
              </a:solidFill>
              <a:latin typeface="Bodoni MT Black" panose="02070A03080606020203" pitchFamily="18" charset="0"/>
              <a:ea typeface="Adobe Gothic Std B" panose="020B0800000000000000" pitchFamily="34" charset="-128"/>
            </a:endParaRPr>
          </a:p>
        </p:txBody>
      </p:sp>
      <p:cxnSp>
        <p:nvCxnSpPr>
          <p:cNvPr id="14" name="Connettore diritto 9"/>
          <p:cNvCxnSpPr>
            <a:cxnSpLocks/>
          </p:cNvCxnSpPr>
          <p:nvPr userDrawn="1"/>
        </p:nvCxnSpPr>
        <p:spPr>
          <a:xfrm>
            <a:off x="-8400" y="55443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1.png"/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25273" y="5686927"/>
            <a:ext cx="936104" cy="7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/>
          <p:cNvCxnSpPr/>
          <p:nvPr userDrawn="1"/>
        </p:nvCxnSpPr>
        <p:spPr>
          <a:xfrm flipV="1">
            <a:off x="-22386" y="1175491"/>
            <a:ext cx="12192000" cy="666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>
            <a:cxnSpLocks/>
          </p:cNvCxnSpPr>
          <p:nvPr userDrawn="1"/>
        </p:nvCxnSpPr>
        <p:spPr>
          <a:xfrm flipV="1">
            <a:off x="-18735" y="1115623"/>
            <a:ext cx="121920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 userDrawn="1"/>
        </p:nvSpPr>
        <p:spPr>
          <a:xfrm>
            <a:off x="2930872" y="5585238"/>
            <a:ext cx="5944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  <a:latin typeface="Bodoni MT Black" panose="02070A03080606020203" pitchFamily="18" charset="0"/>
                <a:ea typeface="Adobe Gothic Std B" panose="020B0800000000000000" pitchFamily="34" charset="-128"/>
              </a:rPr>
              <a:t>Rotary Club Pesaro</a:t>
            </a:r>
          </a:p>
          <a:p>
            <a:pPr algn="ctr"/>
            <a:r>
              <a:rPr lang="it-IT" sz="3600" b="1" dirty="0" smtClean="0">
                <a:solidFill>
                  <a:srgbClr val="FFFF00"/>
                </a:solidFill>
                <a:latin typeface="Bodoni MT Black" panose="02070A03080606020203" pitchFamily="18" charset="0"/>
                <a:ea typeface="Adobe Gothic Std B" panose="020B0800000000000000" pitchFamily="34" charset="-128"/>
              </a:rPr>
              <a:t>Anno 2016/2017</a:t>
            </a:r>
            <a:endParaRPr lang="it-IT" sz="3600" b="1" dirty="0">
              <a:solidFill>
                <a:srgbClr val="FFFF00"/>
              </a:solidFill>
              <a:latin typeface="Bodoni MT Black" panose="02070A030806060202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17" name="Immagine 16" descr="Presidential Theme 2016-17 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5" y="37121"/>
            <a:ext cx="1590674" cy="1066800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7450" y="66673"/>
            <a:ext cx="2044539" cy="962025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" y="5630058"/>
            <a:ext cx="1528976" cy="1203361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ttore diritto 21"/>
          <p:cNvCxnSpPr/>
          <p:nvPr userDrawn="1"/>
        </p:nvCxnSpPr>
        <p:spPr>
          <a:xfrm flipV="1">
            <a:off x="-22386" y="5470022"/>
            <a:ext cx="12192000" cy="455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>
            <a:cxnSpLocks/>
          </p:cNvCxnSpPr>
          <p:nvPr userDrawn="1"/>
        </p:nvCxnSpPr>
        <p:spPr>
          <a:xfrm flipV="1">
            <a:off x="-22386" y="5491946"/>
            <a:ext cx="121920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28" y="5585238"/>
            <a:ext cx="2772853" cy="121189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27" name="Rettangolo 26"/>
          <p:cNvSpPr/>
          <p:nvPr userDrawn="1"/>
        </p:nvSpPr>
        <p:spPr>
          <a:xfrm>
            <a:off x="3043873" y="-96408"/>
            <a:ext cx="60594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7200" dirty="0" smtClean="0">
                <a:solidFill>
                  <a:srgbClr val="FFFF00"/>
                </a:solidFill>
                <a:latin typeface="Bodoni MT Black" panose="02070A03080606020203" pitchFamily="18" charset="0"/>
                <a:ea typeface="Adobe Gothic Std B" panose="020B0800000000000000" pitchFamily="34" charset="-128"/>
              </a:rPr>
              <a:t>Le conviviali</a:t>
            </a:r>
            <a:endParaRPr lang="it-IT" sz="7200" dirty="0">
              <a:solidFill>
                <a:srgbClr val="FFFF00"/>
              </a:solidFill>
              <a:latin typeface="Bodoni MT Black" panose="02070A030806060202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9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B966-A1F9-438E-A546-5F1C62DE3033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1098-4F42-4171-A80F-EC169FAC8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6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B966-A1F9-438E-A546-5F1C62DE3033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1098-4F42-4171-A80F-EC169FAC8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8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B966-A1F9-438E-A546-5F1C62DE3033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1098-4F42-4171-A80F-EC169FAC8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B966-A1F9-438E-A546-5F1C62DE3033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1098-4F42-4171-A80F-EC169FAC8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8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B966-A1F9-438E-A546-5F1C62DE3033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1098-4F42-4171-A80F-EC169FAC8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0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B966-A1F9-438E-A546-5F1C62DE3033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11098-4F42-4171-A80F-EC169FAC8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90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5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21648" y="325784"/>
            <a:ext cx="8635697" cy="255454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8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Anno Rotariano</a:t>
            </a:r>
          </a:p>
          <a:p>
            <a:pPr algn="ctr"/>
            <a:r>
              <a:rPr lang="it-IT" sz="8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2016/2017</a:t>
            </a:r>
            <a:endParaRPr lang="it-IT" sz="80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72841" y="3872282"/>
            <a:ext cx="86308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 nostri incontri</a:t>
            </a:r>
            <a:endParaRPr lang="it-IT" sz="80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954019" y="3045800"/>
            <a:ext cx="1935146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Paolo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Baronciani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31" y="1597663"/>
            <a:ext cx="5438257" cy="363258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629804" y="1812758"/>
            <a:ext cx="1048685" cy="1015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Paul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Harris</a:t>
            </a:r>
            <a:endParaRPr lang="it-IT" sz="20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40" y="2938835"/>
            <a:ext cx="988468" cy="187592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97197" y="129878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665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3.2017 Rotary Pesaro - Conviviale con l'ing. Dino Poggiali Comandante VVFF di PU\DSC_4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07" y="1264023"/>
            <a:ext cx="5697366" cy="414301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05478" y="1964066"/>
            <a:ext cx="6320705" cy="280076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con la Dottoressa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Marcella Tinazzi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Dirigente VI Ambito Territoriale </a:t>
            </a:r>
            <a:endParaRPr lang="it-IT" sz="2400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Ufficio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Scolastico Provinciale di Pesaro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«Alternanza Scuola - lavoro»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82" y="1964064"/>
            <a:ext cx="1796329" cy="31435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8.3.2017 Rotary Club Pesaro - Tinazzi\DSC_5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82" y="1255456"/>
            <a:ext cx="6096000" cy="40719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5" name="Picture 2" descr="C:\Users\User\Desktop\ROTARY anno 2016-2017\passaggio del martelletto\28.3.2017 Rotary Club Pesaro - Tinazzi\DSC_5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12" y="1264023"/>
            <a:ext cx="6254377" cy="417772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8.3.2017 Rotary Club Pesaro - Tinazzi\DSC_5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66" y="1264023"/>
            <a:ext cx="6218516" cy="41537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4" descr="C:\Users\User\Desktop\ROTARY anno 2016-2017\passaggio del martelletto\28.3.2017 Rotary Club Pesaro - Tinazzi\DSC_5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412" y="2508915"/>
            <a:ext cx="3492347" cy="265819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ROTARY anno 2016-2017\passaggio del martelletto\28.3.2017 Rotary Club Pesaro - Tinazzi\DSC_5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37" y="3723163"/>
            <a:ext cx="2008093" cy="16131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User\Desktop\ROTARY anno 2016-2017\passaggio del martelletto\28.3.2017 Rotary Club Pesaro - Tinazzi\DSC_5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64" y="1418915"/>
            <a:ext cx="3174241" cy="212029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ROTARY anno 2016-2017\passaggio del martelletto\28.3.2017 Rotary Club Pesaro - Tinazzi\DSC_5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37" y="2516450"/>
            <a:ext cx="3573886" cy="238724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12290" name="Picture 2" descr="C:\Users\User\Desktop\ROTARY anno 2016-2017\passaggio del martelletto\28.3.2017 Rotary Club Pesaro - Tinazzi\DSC_5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43" y="2047959"/>
            <a:ext cx="4443506" cy="296812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ROTARY anno 2016-2017\passaggio del martelletto\28.3.2017 Rotary Club Pesaro - Tinazzi\DSC_51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08" y="2047838"/>
            <a:ext cx="4443687" cy="296824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6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</a:t>
            </a:r>
            <a:r>
              <a:rPr lang="it-IT" b="1" dirty="0" err="1" smtClean="0">
                <a:solidFill>
                  <a:schemeClr val="bg1"/>
                </a:solidFill>
                <a:latin typeface="Bodoni MT Black" panose="02070A03080606020203" pitchFamily="18" charset="0"/>
              </a:rPr>
              <a:t>marzoo</a:t>
            </a:r>
            <a:endParaRPr lang="it-IT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conviviale con Tinazz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047" y="1444451"/>
            <a:ext cx="2189455" cy="398082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28.3.2017 Rotary Club Pesaro - Tinazzi\DSC_51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97" y="1444452"/>
            <a:ext cx="5959602" cy="398082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3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82815" y="1691319"/>
            <a:ext cx="6566028" cy="36009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con la Prof.ssa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Maria Grazia Uguccioni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Direttrice di laboratorio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e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Vice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Direttore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dell’Istituto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di Biomedicina Università di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Bellinzona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«Molecole che guidano le cellule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del nostro organismo»</a:t>
            </a:r>
          </a:p>
        </p:txBody>
      </p:sp>
      <p:pic>
        <p:nvPicPr>
          <p:cNvPr id="5" name="Picture 3" descr="C:\Users\User\Desktop\ROTARY anno 2016-2017\passaggio del martelletto\Conviviali\13 Conviviale 11 aprile 2017 Mariagrazia Uguccioni\IMG-20170412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58" y="1418874"/>
            <a:ext cx="2970908" cy="39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2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aprile 2017</a:t>
            </a:r>
            <a:endParaRPr lang="it-IT" dirty="0"/>
          </a:p>
        </p:txBody>
      </p:sp>
      <p:pic>
        <p:nvPicPr>
          <p:cNvPr id="4" name="Picture 3" descr="C:\Users\User\Desktop\ROTARY anno 2016-2017\passaggio del martelletto\Conviviali\13 Conviviale 11 aprile 2017 Mariagrazia Uguccioni\IMG-20170412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47" y="1324535"/>
            <a:ext cx="5432612" cy="407445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ROTARY anno 2016-2017\passaggio del martelletto\16.06.2016 ROTARY PESARO - PASSAGGIO DEL MARTELLETTO\DSC_0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30" y="1307907"/>
            <a:ext cx="6120822" cy="408602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65" y="4463240"/>
            <a:ext cx="878025" cy="9514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110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Conviviali\13 Conviviale 11 aprile 2017 Mariagrazia Uguccioni\IMG-20170412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787" y="1525289"/>
            <a:ext cx="4790141" cy="359260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ROTARY anno 2016-2017\passaggio del martelletto\Conviviali\13 Conviviale 11 aprile 2017 Mariagrazia Uguccioni\Maria Grazia Uguccio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63" y="1473521"/>
            <a:ext cx="2532784" cy="36443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83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93736" y="1691319"/>
            <a:ext cx="6372257" cy="36009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con l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’Ambasciatore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dello Stato di San Marino in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Turchia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D</a:t>
            </a:r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r</a:t>
            </a:r>
            <a:r>
              <a:rPr lang="it-IT" sz="36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. GIORGIO </a:t>
            </a:r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GIRELLI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Presidente del Conservatorio Rossini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e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socio del R.C. Rossini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«Turchia oggi tra Europa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e Medio Oriente»</a:t>
            </a:r>
          </a:p>
        </p:txBody>
      </p:sp>
      <p:pic>
        <p:nvPicPr>
          <p:cNvPr id="6" name="Picture 2" descr="C:\Users\User\Desktop\ROTARY anno 2016-2017\passaggio del martelletto\27.04.2017 Rotary Pesaro con Ambasciatore Dott. GIORGIO GIRELLI\DSC_5680 - 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82" y="1691320"/>
            <a:ext cx="3358312" cy="342198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8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7.04.2017 Rotary Pesaro con Ambasciatore Dott. GIORGIO GIRELLI\DSC_5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70" y="1330602"/>
            <a:ext cx="6768354" cy="399679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7.04.2017 Rotary Pesaro con Ambasciatore Dott. GIORGIO GIRELLI\DSC_5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72" y="1359241"/>
            <a:ext cx="6104900" cy="407539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7.04.2017 Rotary Pesaro con Ambasciatore Dott. GIORGIO GIRELLI\DSC_5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90" y="3015409"/>
            <a:ext cx="3463328" cy="231198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27.04.2017 Rotary Pesaro con Ambasciatore Dott. GIORGIO GIRELLI\DSC_5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77" y="1452283"/>
            <a:ext cx="3491551" cy="233082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ROTARY anno 2016-2017\passaggio del martelletto\27.04.2017 Rotary Pesaro con Ambasciatore Dott. GIORGIO GIRELLI\DSC_5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46" y="2978186"/>
            <a:ext cx="3537457" cy="236146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7.04.2017 Rotary Pesaro con Ambasciatore Dott. GIORGIO GIRELLI\DSC_5685 -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80" y="1433597"/>
            <a:ext cx="9997315" cy="372421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7.04.2017 Rotary Pesaro con Ambasciatore Dott. GIORGIO GIRELLI\DSC_5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8" y="3388269"/>
            <a:ext cx="3039082" cy="20287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27.04.2017 Rotary Pesaro con Ambasciatore Dott. GIORGIO GIRELLI\DSC_5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358" y="1231624"/>
            <a:ext cx="3039082" cy="19742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ROTARY anno 2016-2017\passaggio del martelletto\27.04.2017 Rotary Pesaro con Ambasciatore Dott. GIORGIO GIRELLI\DSC_5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14" y="1228903"/>
            <a:ext cx="2961531" cy="197700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ROTARY anno 2016-2017\passaggio del martelletto\27.04.2017 Rotary Pesaro con Ambasciatore Dott. GIORGIO GIRELLI\DSC_5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62" y="3416545"/>
            <a:ext cx="3039082" cy="20287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User\Desktop\ROTARY anno 2016-2017\passaggio del martelletto\27.04.2017 Rotary Pesaro con Ambasciatore Dott. GIORGIO GIRELLI\DSC_56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983" y="1231623"/>
            <a:ext cx="2957458" cy="197428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User\Desktop\ROTARY anno 2016-2017\passaggio del martelletto\27.04.2017 Rotary Pesaro con Ambasciatore Dott. GIORGIO GIRELLI\DSC_56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719" y="3416545"/>
            <a:ext cx="2996725" cy="200049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7.04.2017 Rotary Pesaro con Ambasciatore Dott. GIORGIO GIRELLI\DSC_5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52" y="3458543"/>
            <a:ext cx="2799498" cy="182796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27.04.2017 Rotary Pesaro con Ambasciatore Dott. GIORGIO GIRELLI\DSC_5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63" y="1320825"/>
            <a:ext cx="2958352" cy="19748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ROTARY anno 2016-2017\passaggio del martelletto\27.04.2017 Rotary Pesaro con Ambasciatore Dott. GIORGIO GIRELLI\DSC_5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84" y="1332988"/>
            <a:ext cx="2799498" cy="19627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ROTARY anno 2016-2017\passaggio del martelletto\27.04.2017 Rotary Pesaro con Ambasciatore Dott. GIORGIO GIRELLI\DSC_56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6" y="3462736"/>
            <a:ext cx="2982819" cy="186465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7.04.2017 Rotary Pesaro con Ambasciatore Dott. GIORGIO GIRELLI\DSC_5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17" y="1666889"/>
            <a:ext cx="4879910" cy="325763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27.04.2017 Rotary Pesaro con Ambasciatore Dott. GIORGIO GIRELLI\DSC_5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04" y="1720676"/>
            <a:ext cx="4799336" cy="320385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2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7.04.2017 Rotary Pesaro con Ambasciatore Dott. GIORGIO GIRELLI\DSC_5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72" y="1264023"/>
            <a:ext cx="8028336" cy="406108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16.06.2016 ROTARY PESARO - PASSAGGIO DEL MARTELLETTO\DSC_0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51" y="1282644"/>
            <a:ext cx="6196509" cy="413654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65" y="4463240"/>
            <a:ext cx="878025" cy="9514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0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27708" y="1864547"/>
            <a:ext cx="5904309" cy="286232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con il nostro socio</a:t>
            </a:r>
            <a:endParaRPr lang="it-IT" sz="2400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Avv. Salvatore Giordano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Direttore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di Confindustria di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Pesaro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Assistente del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Governatore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«Dove va l’industri italiana»</a:t>
            </a:r>
          </a:p>
        </p:txBody>
      </p:sp>
      <p:pic>
        <p:nvPicPr>
          <p:cNvPr id="5" name="Picture 2" descr="C:\Users\User\Desktop\ROTARY anno 2016-2017\passaggio del martelletto\Conviviali\15 Conviviale 9 maggio 2017 Salvatore Giordano\18341660_1726012767692260_22370659941923524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82" y="1275343"/>
            <a:ext cx="3039038" cy="40520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2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Conviviali\15 Conviviale 9 maggio 2017 Salvatore Giordano\Conv.  9 maggio 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84" y="1775598"/>
            <a:ext cx="5895864" cy="33165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ROTARY anno 2016-2017\passaggio del martelletto\Conviviali\15 Conviviale 9 maggio 2017 Salvatore Giordano\18423799_1726012891025581_624166542606826324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238" y="1775597"/>
            <a:ext cx="4422067" cy="331655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6" name="Picture 2" descr="C:\Users\User\Desktop\ROTARY anno 2016-2017\passaggio del martelletto\Conviviali\15 Conviviale 9 maggio 2017 Salvatore Giordano\18342827_1726012937692243_41937033829105529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74" y="1660829"/>
            <a:ext cx="4888752" cy="366656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ROTARY anno 2016-2017\passaggio del martelletto\Conviviali\15 Conviviale 9 maggio 2017 Salvatore Giordano\18342694_1726012807692256_237651969781778377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46" y="1660829"/>
            <a:ext cx="4888752" cy="366656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aprile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Conviviali\15 Conviviale 9 maggio 2017 Salvatore Giordano\18403017_1726012771025593_297619173512051217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03" y="1429555"/>
            <a:ext cx="2923378" cy="38978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0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Progetti 2016 2017\Borsa di Studio Dr.ssa LOSCOCCO\DSC05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49" y="1823924"/>
            <a:ext cx="5237666" cy="294356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Progetti 2016 2017\Borsa di Studio Oliveriana\Assegno dr.ssa Nicole Hofman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686" y="1500151"/>
            <a:ext cx="2298911" cy="344836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390003" y="2573566"/>
            <a:ext cx="1926293" cy="163121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Le Borse di Studio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del Rotary Club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Pesaro</a:t>
            </a:r>
            <a:endParaRPr lang="it-IT" sz="20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100915" y="5063246"/>
            <a:ext cx="3153620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Dr.ssa Federica Loscocco 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086515" y="5063246"/>
            <a:ext cx="2889252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Dr.ssa Nicole Hofmann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13849" y="1264023"/>
            <a:ext cx="10909590" cy="415498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con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dr.ssa </a:t>
            </a:r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Federica  Loscocco  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dell’Area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Vasta Marche Nord</a:t>
            </a:r>
            <a:endParaRPr lang="it-IT" sz="2400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dr.ssa </a:t>
            </a:r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Nicole  Hofmann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,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ricercatrice presso la biblioteca Oliveriana</a:t>
            </a:r>
            <a:endParaRPr lang="it-IT" sz="2400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«Le preleucemie ed i motivi che le aiutano a svilupparsi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Cosa succede nel mondo e cosa succede a </a:t>
            </a:r>
            <a:r>
              <a:rPr lang="it-IT" sz="2400" b="1" dirty="0" err="1" smtClean="0">
                <a:solidFill>
                  <a:schemeClr val="bg1"/>
                </a:solidFill>
                <a:latin typeface="Bodoni MT Black" panose="02070A03080606020203" pitchFamily="18" charset="0"/>
              </a:rPr>
              <a:t>caa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nostra»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«Il Fondo archivistico di Federico Valerio Ratti: indagini preliminari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e primo censimento»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45" y="1298659"/>
            <a:ext cx="6077043" cy="4059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601200" y="2976282"/>
            <a:ext cx="2330824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Le borsiste</a:t>
            </a:r>
            <a:endParaRPr lang="it-IT" sz="28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94" y="1337318"/>
            <a:ext cx="5843959" cy="390358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0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43" y="2721631"/>
            <a:ext cx="3531106" cy="235866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5" y="3366368"/>
            <a:ext cx="3074893" cy="20539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5" y="1196130"/>
            <a:ext cx="3074893" cy="209872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84" y="2125364"/>
            <a:ext cx="3715754" cy="248200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2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4" y="1722396"/>
            <a:ext cx="5064030" cy="338261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05" y="1722397"/>
            <a:ext cx="5064028" cy="338261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3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ROTARY anno 2016-2017\passaggio del martelletto\16.06.2016 ROTARY PESARO - PASSAGGIO DEL MARTELLETTO\DSC_0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77" y="1259980"/>
            <a:ext cx="6253601" cy="417466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65" y="4463240"/>
            <a:ext cx="878025" cy="9514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97197" y="1279761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58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113" y="2458774"/>
            <a:ext cx="3513137" cy="234666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98" y="1748102"/>
            <a:ext cx="6502400" cy="3460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83" y="1351152"/>
            <a:ext cx="3579684" cy="286076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304" y="2355719"/>
            <a:ext cx="3298289" cy="28949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68" y="2428435"/>
            <a:ext cx="3751205" cy="274952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3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11" y="1255059"/>
            <a:ext cx="6240693" cy="41685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8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669" y="1672796"/>
            <a:ext cx="4418483" cy="34626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74" y="1672796"/>
            <a:ext cx="5183846" cy="34626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1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26" y="1766046"/>
            <a:ext cx="4506850" cy="335373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4" y="1809019"/>
            <a:ext cx="4956454" cy="331075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4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4" y="1352608"/>
            <a:ext cx="6502400" cy="3886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6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13" y="1445675"/>
            <a:ext cx="9075067" cy="388171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3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29 maggio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28" y="1361813"/>
            <a:ext cx="6502400" cy="39814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22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giugno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86785" y="2049213"/>
            <a:ext cx="4833118" cy="212365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con la Prof.ssa</a:t>
            </a: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Grazia </a:t>
            </a:r>
            <a:r>
              <a:rPr lang="it-IT" sz="3600" b="1" dirty="0" err="1" smtClean="0">
                <a:solidFill>
                  <a:schemeClr val="bg1"/>
                </a:solidFill>
                <a:latin typeface="Bodoni MT Black" panose="02070A03080606020203" pitchFamily="18" charset="0"/>
              </a:rPr>
              <a:t>Calegari</a:t>
            </a:r>
            <a:endParaRPr lang="it-IT" sz="3600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«Il San Domenico in Pesaro»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93" y="1449703"/>
            <a:ext cx="2823883" cy="377091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6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giugno 2017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75" y="1282740"/>
            <a:ext cx="7157220" cy="40259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9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16.06.2016 ROTARY PESARO - PASSAGGIO DEL MARTELLETTO\DSC_0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83" y="1255069"/>
            <a:ext cx="6142019" cy="41001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65" y="4463240"/>
            <a:ext cx="878025" cy="9514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33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giugno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90" y="1449893"/>
            <a:ext cx="2910492" cy="388065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96" y="1449894"/>
            <a:ext cx="5169998" cy="387749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0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giugno 2017</a:t>
            </a:r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42" y="1329500"/>
            <a:ext cx="5366000" cy="40245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24" y="1973158"/>
            <a:ext cx="3649578" cy="273718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4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giugno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50" y="1320598"/>
            <a:ext cx="5322232" cy="39916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4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giugno 2017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86" y="1754246"/>
            <a:ext cx="4449123" cy="333684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94" y="1738288"/>
            <a:ext cx="4470400" cy="3352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 2017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96" y="1464511"/>
            <a:ext cx="3564681" cy="3862882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12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3074" name="Picture 2" descr="C:\Users\User\Desktop\ROTARY anno 2016-2017\passaggio del martelletto\Conviviali\2 Conviviale 12 luglio 2016\DSC_1033 - 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72" y="2108360"/>
            <a:ext cx="3929058" cy="211033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56085" y="1917032"/>
            <a:ext cx="5620448" cy="249299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con il PDG. Dott.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Mauro Bignami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Istruttore Distrettuale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“ Quanto è (s)conosciuto il Rotary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?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(...anche ai soci del Club)”.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8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Conviviali\2 Conviviale 12 luglio 2016\DSC_1027 - 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52" y="1652337"/>
            <a:ext cx="7557854" cy="35132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89530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12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10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11" y="1276255"/>
            <a:ext cx="9201509" cy="413349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12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74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Conviviali\2 Conviviale 12 luglio 2016\DSC_1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78" y="1430907"/>
            <a:ext cx="4161665" cy="277986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62" y="2921120"/>
            <a:ext cx="4876801" cy="23574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12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88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97" y="1380565"/>
            <a:ext cx="4926037" cy="283824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42" y="1815818"/>
            <a:ext cx="5054497" cy="337624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12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79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residential Theme 2016-17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5" y="37121"/>
            <a:ext cx="1590674" cy="10668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48" y="89507"/>
            <a:ext cx="2044539" cy="96202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5" name="Connettore 1 4"/>
          <p:cNvCxnSpPr/>
          <p:nvPr/>
        </p:nvCxnSpPr>
        <p:spPr>
          <a:xfrm>
            <a:off x="0" y="110392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0" y="1103921"/>
            <a:ext cx="12121989" cy="86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72285" y="1686910"/>
            <a:ext cx="121197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V="1">
            <a:off x="36142" y="1143168"/>
            <a:ext cx="12119715" cy="78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076259" y="216576"/>
            <a:ext cx="7969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Anno rotariano 2016/2017</a:t>
            </a:r>
            <a:endParaRPr lang="it-IT" sz="40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1027" name="Picture 3" descr="C:\Users\User\Desktop\ROTARY anno 2016-2017\passaggio del martelletto\28.07.2016 Rotary Pesaro e Rossini FESTA D'ESTATE a Villa IMPERIALE\DSC_1098 - 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0" y="1338642"/>
            <a:ext cx="11616558" cy="413873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507969" y="5750004"/>
            <a:ext cx="7106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Il </a:t>
            </a:r>
            <a:r>
              <a:rPr lang="it-IT" sz="48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nostro fotografo</a:t>
            </a:r>
            <a:endParaRPr lang="it-IT" sz="48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04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39906" y="2008094"/>
            <a:ext cx="4869450" cy="286232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Festa d’Estate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Villa Imperiale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con il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Rotary Club Rossini</a:t>
            </a:r>
            <a:endParaRPr lang="it-IT" sz="36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57" y="3569368"/>
            <a:ext cx="3249642" cy="176580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4" y="1369468"/>
            <a:ext cx="3267075" cy="198145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146" y="1369467"/>
            <a:ext cx="2322181" cy="396570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17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ROTARY anno 2016-2017\passaggio del martelletto\28.07.2016 Rotary Pesaro e Rossini FESTA D'ESTATE a Villa IMPERIALE\DSC_1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02" y="1491916"/>
            <a:ext cx="4450729" cy="29711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ROTARY anno 2016-2017\passaggio del martelletto\28.07.2016 Rotary Pesaro e Rossini FESTA D'ESTATE a Villa IMPERIALE\DSC_1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86" y="1491916"/>
            <a:ext cx="4450728" cy="29711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705728" y="4708176"/>
            <a:ext cx="5245767" cy="5847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Accoglienza degli </a:t>
            </a:r>
            <a:r>
              <a:rPr lang="it-IT" sz="32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ospiti</a:t>
            </a:r>
            <a:endParaRPr lang="it-IT" sz="32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21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8.07.2016 Rotary Pesaro e Rossini FESTA D'ESTATE a Villa IMPERIALE\DSC_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34" y="1447972"/>
            <a:ext cx="5701191" cy="380589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31466" y="1678702"/>
            <a:ext cx="3264569" cy="32316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Grazie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al nostro socio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Clemente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Castelbarco Albani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che ci ha gentilmente ospitato</a:t>
            </a:r>
            <a:endParaRPr lang="it-IT" sz="20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0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8.07.2016 Rotary Pesaro e Rossini FESTA D'ESTATE a Villa IMPERIALE\DSC_1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15" y="1617289"/>
            <a:ext cx="5316239" cy="354891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ROTARY anno 2016-2017\passaggio del martelletto\28.07.2016 Rotary Pesaro e Rossini FESTA D'ESTATE a Villa IMPERIALE\DSC_1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85" y="1617290"/>
            <a:ext cx="5439864" cy="354891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15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ROTARY anno 2016-2017\passaggio del martelletto\28.07.2016 Rotary Pesaro e Rossini FESTA D'ESTATE a Villa IMPERIALE\DSC_1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36" y="1565585"/>
            <a:ext cx="5179881" cy="345788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ROTARY anno 2016-2017\passaggio del martelletto\28.07.2016 Rotary Pesaro e Rossini FESTA D'ESTATE a Villa IMPERIALE\DSC_1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58" y="1539812"/>
            <a:ext cx="5196026" cy="346866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8.07.2016 Rotary Pesaro e Rossini FESTA D'ESTATE a Villa IMPERIALE\DSC_15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50" y="1390155"/>
            <a:ext cx="5416572" cy="361589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ROTARY anno 2016-2017\passaggio del martelletto\28.07.2016 Rotary Pesaro e Rossini FESTA D'ESTATE a Villa IMPERIALE\DSC_14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90" y="1390155"/>
            <a:ext cx="5419877" cy="361809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59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8.07.2016 Rotary Pesaro e Rossini FESTA D'ESTATE a Villa IMPERIALE\DSC_1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03" y="1380565"/>
            <a:ext cx="6858000" cy="398672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380565"/>
            <a:ext cx="827919" cy="38279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28 luglio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197788" y="2142565"/>
            <a:ext cx="25011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Il ballo</a:t>
            </a: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del Governatore</a:t>
            </a: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Incoming</a:t>
            </a:r>
            <a:endParaRPr lang="it-IT" sz="28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97362" y="1335741"/>
            <a:ext cx="827919" cy="406997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settembre 2016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47679" y="1335741"/>
            <a:ext cx="8069517" cy="175432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con il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prof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. </a:t>
            </a:r>
            <a:endParaRPr lang="it-IT" sz="2400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Tommaso </a:t>
            </a:r>
            <a:r>
              <a:rPr lang="it-IT" sz="36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di Carpegna Falconieri </a:t>
            </a:r>
            <a:endParaRPr lang="it-IT" sz="36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“L'archivio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Carpegna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a Carpegna”.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41" y="3244464"/>
            <a:ext cx="2476583" cy="207160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ROTARY anno 2016-2017\passaggio del martelletto\13.09.2016 Rotary Pesaro Conviviale con prof. Tommaso di Carpegna Falconieri\DSC_3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25" y="1381611"/>
            <a:ext cx="6011301" cy="401291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362" y="1335741"/>
            <a:ext cx="827919" cy="406997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settembre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38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13.09.2016 Rotary Pesaro Conviviale con prof. Tommaso di Carpegna Falconieri\DSC_3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03" y="1483203"/>
            <a:ext cx="3264306" cy="267663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ROTARY anno 2016-2017\passaggio del martelletto\13.09.2016 Rotary Pesaro Conviviale con prof. Tommaso di Carpegna Falconieri\DSC_3475 - 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73" y="2767062"/>
            <a:ext cx="5407572" cy="24134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7362" y="1335741"/>
            <a:ext cx="827919" cy="406997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settembre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41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12" y="1651255"/>
            <a:ext cx="3095189" cy="335411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64" y="1635485"/>
            <a:ext cx="5044974" cy="336988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33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13.09.2016 Rotary Pesaro Conviviale con prof. Tommaso di Carpegna Falconieri\DSC_3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00" y="1729537"/>
            <a:ext cx="3445292" cy="22999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xtLst/>
        </p:spPr>
      </p:pic>
      <p:pic>
        <p:nvPicPr>
          <p:cNvPr id="4" name="Picture 3" descr="C:\Users\User\Desktop\ROTARY anno 2016-2017\passaggio del martelletto\13.09.2016 Rotary Pesaro Conviviale con prof. Tommaso di Carpegna Falconieri\DSC_3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79" y="2590662"/>
            <a:ext cx="5446986" cy="255679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xtLst/>
        </p:spPr>
      </p:pic>
      <p:sp>
        <p:nvSpPr>
          <p:cNvPr id="5" name="CasellaDiTesto 4"/>
          <p:cNvSpPr txBox="1"/>
          <p:nvPr/>
        </p:nvSpPr>
        <p:spPr>
          <a:xfrm>
            <a:off x="97362" y="1335741"/>
            <a:ext cx="827919" cy="406997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settembre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71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13.09.2016 Rotary Pesaro Conviviale con prof. Tommaso di Carpegna Falconieri\DSC_3462 - 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39" y="1259457"/>
            <a:ext cx="5369206" cy="416039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362" y="1335741"/>
            <a:ext cx="827919" cy="406997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13 settembre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99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308848"/>
            <a:ext cx="827919" cy="414169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settembre 2016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81283" y="2250143"/>
            <a:ext cx="3717300" cy="206210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Gita in Carpegna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visita al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Palazzo dei Principi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di Carpegna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Gabrielli Falconieri</a:t>
            </a:r>
            <a:endParaRPr lang="it-IT" sz="24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58" y="1959516"/>
            <a:ext cx="7162800" cy="29432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97" y="1498054"/>
            <a:ext cx="2329327" cy="386614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18" y="1221101"/>
            <a:ext cx="5582189" cy="204205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19" y="3376358"/>
            <a:ext cx="5582188" cy="204163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52" y="2144465"/>
            <a:ext cx="2421991" cy="136263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54" y="3774611"/>
            <a:ext cx="2200585" cy="14461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88231" y="1308848"/>
            <a:ext cx="827919" cy="414169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settembre 2016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917576" y="1498054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Il Palazzo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foto gita Carpegna\IMG-20160924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37" y="1431828"/>
            <a:ext cx="4998965" cy="374922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ROTARY anno 2016-2017\foto gita Carpegna\IMG-20160924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46" y="1431828"/>
            <a:ext cx="5026237" cy="376967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08848"/>
            <a:ext cx="827919" cy="414169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settembre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61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foto gita Carpegna\IMG-20160924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68" y="1491714"/>
            <a:ext cx="4851670" cy="363875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ROTARY anno 2016-2017\foto gita Carpegna\IMG-20160924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23" y="1491715"/>
            <a:ext cx="4851669" cy="363875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08848"/>
            <a:ext cx="827919" cy="414169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settembre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56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foto gita Carpegna\IMG-20160924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14" y="1415749"/>
            <a:ext cx="5138632" cy="38539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ROTARY anno 2016-2017\foto gita Carpegna\IMG-20160924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65" y="1415750"/>
            <a:ext cx="5100917" cy="382568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8231" y="1308848"/>
            <a:ext cx="827919" cy="414169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settembre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51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Conviviali\4 Principi di Carpegna e gita a Carpegna\20160924_124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86" y="2599766"/>
            <a:ext cx="4746623" cy="26699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ROTARY anno 2016-2017\passaggio del martelletto\Conviviali\4 Principi di Carpegna e gita a Carpegna\20160924_124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35" y="1344705"/>
            <a:ext cx="5353718" cy="301146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08848"/>
            <a:ext cx="827919" cy="414169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settembre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63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246882" y="2441992"/>
            <a:ext cx="4519186" cy="138499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Visita 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del Governatore</a:t>
            </a: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Paolo Raschiatore</a:t>
            </a:r>
            <a:endParaRPr lang="it-IT" sz="36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4" name="Picture 2" descr="C:\Users\User\Desktop\ROTARY anno 2016-2017\passaggio del martelletto\06.10.2016 Rotary C. Pesaro e Rotary C. Pesaro Rossini - VISITA del Governatore PAOLO RASCHIATORE\DSC_3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29" y="1387102"/>
            <a:ext cx="5788390" cy="386410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ROTARY anno 2016-2017\passaggio del martelletto\06.10.2016 Rotary C. Pesaro e Rotary C. Pesaro Rossini - VISITA del Governatore PAOLO RASCHIATORE\DSC_3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99" y="1434998"/>
            <a:ext cx="4856041" cy="336111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06.10.2016 Rotary C. Pesaro e Rotary C. Pesaro Rossini - VISITA del Governatore PAOLO RASCHIATORE\DSC_35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07" y="1959491"/>
            <a:ext cx="4946826" cy="330230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14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 flipH="1">
            <a:off x="1118146" y="2398295"/>
            <a:ext cx="1469825" cy="15696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 nuovi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soci</a:t>
            </a:r>
            <a:endParaRPr lang="it-IT" sz="32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12" name="Picture 2" descr="C:\Users\User\Desktop\ROTARY anno 2016-2017\passaggio del martelletto\16.06.2016 ROTARY PESARO - PASSAGGIO DEL MARTELLETTO\DSC_0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20" y="1431350"/>
            <a:ext cx="6565828" cy="392028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65" y="4463240"/>
            <a:ext cx="878025" cy="9514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24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06.10.2016 Rotary C. Pesaro e Rotary C. Pesaro Rossini - VISITA del Governatore PAOLO RASCHIATORE\DSC_3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54" y="1278172"/>
            <a:ext cx="7309788" cy="40054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03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06.10.2016 Rotary C. Pesaro e Rotary C. Pesaro Rossini - VISITA del Governatore PAOLO RASCHIATORE\DSC_3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52" y="1268776"/>
            <a:ext cx="6217920" cy="415084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10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06.10.2016 Rotary C. Pesaro e Rotary C. Pesaro Rossini - VISITA del Governatore PAOLO RASCHIATORE\DSC_3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329" y="1377512"/>
            <a:ext cx="2296589" cy="176895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ROTARY anno 2016-2017\passaggio del martelletto\06.10.2016 Rotary C. Pesaro e Rotary C. Pesaro Rossini - VISITA del Governatore PAOLO RASCHIATORE\DSC_3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74" y="1409168"/>
            <a:ext cx="2602452" cy="173729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ROTARY anno 2016-2017\passaggio del martelletto\06.10.2016 Rotary C. Pesaro e Rotary C. Pesaro Rossini - VISITA del Governatore PAOLO RASCHIATORE\DSC_3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34" y="1409168"/>
            <a:ext cx="2853990" cy="173729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ROTARY anno 2016-2017\passaggio del martelletto\06.10.2016 Rotary C. Pesaro e Rotary C. Pesaro Rossini - VISITA del Governatore PAOLO RASCHIATORE\DSC_35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55" y="3514169"/>
            <a:ext cx="2679491" cy="178872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User\Desktop\ROTARY anno 2016-2017\passaggio del martelletto\06.10.2016 Rotary C. Pesaro e Rotary C. Pesaro Rossini - VISITA del Governatore PAOLO RASCHIATORE\DSC_35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02" y="3495004"/>
            <a:ext cx="2853990" cy="174593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ser\Desktop\ROTARY anno 2016-2017\passaggio del martelletto\06.10.2016 Rotary C. Pesaro e Rotary C. Pesaro Rossini - VISITA del Governatore PAOLO RASCHIATORE\DSC_35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62" y="3433049"/>
            <a:ext cx="2296588" cy="186984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36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06.10.2016 Rotary C. Pesaro e Rotary C. Pesaro Rossini - VISITA del Governatore PAOLO RASCHIATORE\DSC_3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96" y="1353671"/>
            <a:ext cx="5975239" cy="398883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36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06.10.2016 Rotary C. Pesaro e Rotary C. Pesaro Rossini - VISITA del Governatore PAOLO RASCHIATORE\DSC_3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91" y="1372618"/>
            <a:ext cx="7668967" cy="396138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18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06.10.2016 Rotary C. Pesaro e Rotary C. Pesaro Rossini - VISITA del Governatore PAOLO RASCHIATORE\DSC_3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14" y="1277918"/>
            <a:ext cx="8416482" cy="414115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73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425387"/>
            <a:ext cx="827919" cy="389964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3" name="Picture 2" descr="C:\Users\User\Desktop\ROTARY anno 2016-2017\passaggio del martelletto\06.10.2016 Rotary C. Pesaro e Rotary C. Pesaro Rossini - VISITA del Governatore PAOLO RASCHIATORE\DSC_3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20" y="1792941"/>
            <a:ext cx="4451643" cy="297174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ROTARY anno 2016-2017\passaggio del martelletto\06.10.2016 Rotary C. Pesaro e Rotary C. Pesaro Rossini - VISITA del Governatore PAOLO RASCHIATORE\DSC_3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61" y="1792941"/>
            <a:ext cx="4451643" cy="297174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371600"/>
            <a:ext cx="827919" cy="394447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3" name="Picture 2" descr="C:\Users\User\Desktop\ROTARY anno 2016-2017\passaggio del martelletto\06.10.2016 Rotary C. Pesaro e Rotary C. Pesaro Rossini - VISITA del Governatore PAOLO RASCHIATORE\DSC_3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08" y="1513065"/>
            <a:ext cx="5387132" cy="359624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ROTARY anno 2016-2017\passaggio del martelletto\06.10.2016 Rotary C. Pesaro e Rotary C. Pesaro Rossini - VISITA del Governatore PAOLO RASCHIATORE\DSC_3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32" y="1511339"/>
            <a:ext cx="4876455" cy="359796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3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06.10.2016 Rotary C. Pesaro e Rotary C. Pesaro Rossini - VISITA del Governatore PAOLO RASCHIATORE\DSC_3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61" y="1289162"/>
            <a:ext cx="2952292" cy="197083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ROTARY anno 2016-2017\passaggio del martelletto\06.10.2016 Rotary C. Pesaro e Rotary C. Pesaro Rossini - VISITA del Governatore PAOLO RASCHIATORE\DSC_3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61" y="3328519"/>
            <a:ext cx="2952292" cy="197083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ROTARY anno 2016-2017\passaggio del martelletto\06.10.2016 Rotary C. Pesaro e Rotary C. Pesaro Rossini - VISITA del Governatore PAOLO RASCHIATORE\DSC_3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328" y="1304844"/>
            <a:ext cx="2888060" cy="195515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ROTARY anno 2016-2017\passaggio del martelletto\06.10.2016 Rotary C. Pesaro e Rotary C. Pesaro Rossini - VISITA del Governatore PAOLO RASCHIATORE\DSC_3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328" y="3328519"/>
            <a:ext cx="2888060" cy="199903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88231" y="1281953"/>
            <a:ext cx="827919" cy="39692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34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410108"/>
            <a:ext cx="827919" cy="39956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31058" y="2233156"/>
            <a:ext cx="5182829" cy="23083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con il </a:t>
            </a:r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dott.</a:t>
            </a:r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Giovanni Bonfiglio</a:t>
            </a:r>
            <a:endParaRPr lang="it-IT" sz="36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«Problemi e prospettive del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Sistema bancario e finanziario»</a:t>
            </a:r>
          </a:p>
        </p:txBody>
      </p:sp>
      <p:pic>
        <p:nvPicPr>
          <p:cNvPr id="5" name="Picture 2" descr="C:\Users\User\Desktop\ROTARY anno 2016-2017\passaggio del martelletto\25.10.2016 Rotary Club Pesaro Conviviale con il Dott. Giovanni Bonfiglio\DSC_3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46" y="1410108"/>
            <a:ext cx="3030072" cy="388067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ROTARY anno 2016-2017\passaggio del martelletto\16.06.2016 ROTARY PESARO - PASSAGGIO DEL MARTELLETTO\DSC_0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972" y="1377334"/>
            <a:ext cx="4247902" cy="292046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ROTARY anno 2016-2017\passaggio del martelletto\16.06.2016 ROTARY PESARO - PASSAGGIO DEL MARTELLETTO\DSC_0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622" y="1891544"/>
            <a:ext cx="3808520" cy="355797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437731" y="4772526"/>
            <a:ext cx="263892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Mario Mancini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029074" y="1283005"/>
            <a:ext cx="2767263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Arturo Pardi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 flipH="1">
            <a:off x="1118146" y="2398295"/>
            <a:ext cx="1469825" cy="15696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 nuovi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soci</a:t>
            </a:r>
            <a:endParaRPr lang="it-IT" sz="32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07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Conviviali\6 Conviviale 25 ottobre 2016 Bonfiglio\DSC_3719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66" y="1306579"/>
            <a:ext cx="6075082" cy="405796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410108"/>
            <a:ext cx="827919" cy="39956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57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Conviviali\6 Conviviale 25 ottobre 2016 Bonfiglio\DSC_3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257300"/>
            <a:ext cx="6143392" cy="410359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410108"/>
            <a:ext cx="827919" cy="39956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49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425387"/>
            <a:ext cx="827919" cy="38241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3" name="Picture 2" descr="C:\Users\User\Desktop\ROTARY anno 2016-2017\passaggio del martelletto\25.10.2016 Rotary Club Pesaro Conviviale con il Dott. Giovanni Bonfiglio\DSC_3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99" y="1585452"/>
            <a:ext cx="5401497" cy="243022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ROTARY anno 2016-2017\passaggio del martelletto\25.10.2016 Rotary Club Pesaro Conviviale con il Dott. Giovanni Bonfiglio\DSC_37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363" y="2420470"/>
            <a:ext cx="4237976" cy="282910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7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5.10.2016 Rotary Club Pesaro Conviviale con il Dott. Giovanni Bonfiglio\DSC_3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71" y="1440163"/>
            <a:ext cx="4593337" cy="257602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ROTARY anno 2016-2017\passaggio del martelletto\25.10.2016 Rotary Club Pesaro Conviviale con il Dott. Giovanni Bonfiglio\DSC_3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05" y="2350469"/>
            <a:ext cx="3996538" cy="284170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410108"/>
            <a:ext cx="827919" cy="39956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3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380565"/>
            <a:ext cx="827919" cy="383689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3" name="Picture 2" descr="C:\Users\User\Desktop\ROTARY anno 2016-2017\passaggio del martelletto\25.10.2016 Rotary Club Pesaro Conviviale con il Dott. Giovanni Bonfiglio\DSC_3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16" y="1481936"/>
            <a:ext cx="2747945" cy="18344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ROTARY anno 2016-2017\passaggio del martelletto\25.10.2016 Rotary Club Pesaro Conviviale con il Dott. Giovanni Bonfiglio\DSC_3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129" y="1919596"/>
            <a:ext cx="5745534" cy="308693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ROTARY anno 2016-2017\passaggio del martelletto\25.10.2016 Rotary Club Pesaro Conviviale con il Dott. Giovanni Bonfiglio\DSC_37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67" y="3594263"/>
            <a:ext cx="2747945" cy="18344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0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488141"/>
            <a:ext cx="827919" cy="38189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3" name="Picture 2" descr="C:\Users\User\Desktop\ROTARY anno 2016-2017\passaggio del martelletto\25.10.2016 Rotary Club Pesaro Conviviale con il Dott. Giovanni Bonfiglio\DSC_3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81" y="1279536"/>
            <a:ext cx="3038222" cy="20282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ROTARY anno 2016-2017\passaggio del martelletto\25.10.2016 Rotary Club Pesaro Conviviale con il Dott. Giovanni Bonfiglio\DSC_3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67" y="1279536"/>
            <a:ext cx="3138134" cy="209489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ROTARY anno 2016-2017\passaggio del martelletto\25.10.2016 Rotary Club Pesaro Conviviale con il Dott. Giovanni Bonfiglio\DSC_37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81" y="3506684"/>
            <a:ext cx="3038222" cy="1954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ROTARY anno 2016-2017\passaggio del martelletto\25.10.2016 Rotary Club Pesaro Conviviale con il Dott. Giovanni Bonfiglio\DSC_37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35" y="3533921"/>
            <a:ext cx="3122766" cy="192726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ROTARY anno 2016-2017\passaggio del martelletto\25.10.2016 Rotary Club Pesaro Conviviale con il Dott. Giovanni Bonfiglio\DSC_3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94" y="1348800"/>
            <a:ext cx="5486400" cy="399868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410108"/>
            <a:ext cx="827919" cy="39956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765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5.10.2016 Rotary Club Pesaro Conviviale con il Dott. Giovanni Bonfiglio\DSC_3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72" y="1589513"/>
            <a:ext cx="9320067" cy="320082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410108"/>
            <a:ext cx="827919" cy="39956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25 ottobre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55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326775"/>
            <a:ext cx="827919" cy="402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01439" y="1776901"/>
            <a:ext cx="6426759" cy="32316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con la Dr.ssa</a:t>
            </a: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Silvia Cecchi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Sostituto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Procuratore della Repubblica </a:t>
            </a:r>
            <a:endParaRPr lang="it-IT" sz="2400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presso </a:t>
            </a:r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il Tribunale di Pesaro </a:t>
            </a:r>
            <a:endParaRPr lang="it-IT" sz="2400" b="1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«Femminile ed infantile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due dimensioni esposte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 violenza e sopruso»</a:t>
            </a:r>
          </a:p>
        </p:txBody>
      </p:sp>
      <p:pic>
        <p:nvPicPr>
          <p:cNvPr id="4098" name="Picture 2" descr="C:\Users\User\Desktop\ROTARY anno 2016-2017\passaggio del martelletto\Conviviali\7 Conviviale 22 novembre  2016 Cecchi\Sivia Cecc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36" y="1571503"/>
            <a:ext cx="4332865" cy="349175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2.11.2016 Rotary Club Pesaro - Conviviale con relatrice Dott.sssa Silvia Cecchi\DSC_3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69" y="1292881"/>
            <a:ext cx="7017087" cy="412180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326775"/>
            <a:ext cx="827919" cy="402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65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363653" y="4772526"/>
            <a:ext cx="2879557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Nicolò Di Bella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029074" y="1283005"/>
            <a:ext cx="2767263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Michele Cenci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9" name="Picture 2" descr="C:\Users\User\Desktop\ROTARY anno 2016-2017\passaggio del martelletto\16.06.2016 ROTARY PESARO - PASSAGGIO DEL MARTELLETTO\DSC_0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49" y="1422975"/>
            <a:ext cx="4411950" cy="294524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ROTARY anno 2016-2017\passaggio del martelletto\16.06.2016 ROTARY PESARO - PASSAGGIO DEL MARTELLETTO\DSC_0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90" y="2081116"/>
            <a:ext cx="4278702" cy="285629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 flipH="1">
            <a:off x="1118146" y="2398295"/>
            <a:ext cx="1469825" cy="15696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 nuovi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soci</a:t>
            </a:r>
            <a:endParaRPr lang="it-IT" sz="3200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95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Desktop\ROTARY anno 2016-2017\passaggio del martelletto\22.11.2016 Rotary Club Pesaro - Conviviale con relatrice Dott.sssa Silvia Cecchi\DSC_3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45" y="1855694"/>
            <a:ext cx="5052126" cy="337260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User\Desktop\ROTARY anno 2016-2017\passaggio del martelletto\22.11.2016 Rotary Club Pesaro - Conviviale con relatrice Dott.sssa Silvia Cecchi\DSC_3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56" y="1855695"/>
            <a:ext cx="5052127" cy="337260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26775"/>
            <a:ext cx="827919" cy="402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63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2.11.2016 Rotary Club Pesaro - Conviviale con relatrice Dott.sssa Silvia Cecchi\DSC_3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28" y="1319158"/>
            <a:ext cx="2701962" cy="185330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ROTARY anno 2016-2017\passaggio del martelletto\22.11.2016 Rotary Club Pesaro - Conviviale con relatrice Dott.sssa Silvia Cecchi\DSC_4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29" y="3273388"/>
            <a:ext cx="2701962" cy="207922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ROTARY anno 2016-2017\passaggio del martelletto\22.11.2016 Rotary Club Pesaro - Conviviale con relatrice Dott.sssa Silvia Cecchi\DSC_3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25" y="1319158"/>
            <a:ext cx="2776233" cy="185330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ROTARY anno 2016-2017\passaggio del martelletto\22.11.2016 Rotary Club Pesaro - Conviviale con relatrice Dott.sssa Silvia Cecchi\DSC_4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25" y="3273757"/>
            <a:ext cx="2792969" cy="207922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User\Desktop\ROTARY anno 2016-2017\passaggio del martelletto\22.11.2016 Rotary Club Pesaro - Conviviale con relatrice Dott.sssa Silvia Cecchi\DSC_4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5" y="1319158"/>
            <a:ext cx="2762252" cy="184397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ser\Desktop\ROTARY anno 2016-2017\passaggio del martelletto\22.11.2016 Rotary Club Pesaro - Conviviale con relatrice Dott.sssa Silvia Cecchi\DSC_39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94" y="3264792"/>
            <a:ext cx="2727243" cy="207922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88231" y="1326775"/>
            <a:ext cx="827919" cy="402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48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2.11.2016 Rotary Club Pesaro - Conviviale con relatrice Dott.sssa Silvia Cecchi\DSC_4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41" y="1436760"/>
            <a:ext cx="9684034" cy="36301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326775"/>
            <a:ext cx="827919" cy="402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703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22.11.2016 Rotary Club Pesaro - Conviviale con relatrice Dott.sssa Silvia Cecchi\DSC_4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4" y="1253969"/>
            <a:ext cx="7700682" cy="410101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326775"/>
            <a:ext cx="827919" cy="402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94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212136"/>
            <a:ext cx="827919" cy="452763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endParaRPr lang="it-IT" b="1" dirty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endParaRPr lang="it-IT" dirty="0"/>
          </a:p>
        </p:txBody>
      </p:sp>
      <p:pic>
        <p:nvPicPr>
          <p:cNvPr id="3" name="Picture 2" descr="C:\Users\User\Desktop\ROTARY anno 2016-2017\passaggio del martelletto\22.11.2016 Rotary Club Pesaro - Conviviale con relatrice Dott.sssa Silvia Cecchi\DSC_4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623" y="1248243"/>
            <a:ext cx="8722659" cy="416474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231" y="1326775"/>
            <a:ext cx="827919" cy="402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267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452282"/>
            <a:ext cx="827919" cy="392654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3" name="Picture 2" descr="C:\Users\User\Desktop\ROTARY anno 2016-2017\passaggio del martelletto\22.11.2016 Rotary Club Pesaro - Conviviale con relatrice Dott.sssa Silvia Cecchi\DSC_4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30" y="1313761"/>
            <a:ext cx="6347012" cy="399648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290917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449354" y="1815302"/>
            <a:ext cx="9469658" cy="286232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Assemblea dei soci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la nomina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del Consiglio Direttivo Anno 2017/2018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e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dei Presidenti per gli anni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2018/2019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2019/2010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8231" y="1290916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15362" name="Picture 2" descr="C:\Users\User\Desktop\ROTARY anno 2016-2017\passaggio del martelletto\Conviviali\conviviale 6 dicembre 2016\DSC_4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9" y="1403202"/>
            <a:ext cx="5770282" cy="385436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8231" y="1290916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16386" name="Picture 2" descr="C:\Users\User\Desktop\ROTARY anno 2016-2017\passaggio del martelletto\Conviviali\conviviale 6 dicembre 2016\DSC_4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47" y="1452281"/>
            <a:ext cx="5163671" cy="344917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ROTARY anno 2016-2017\passaggio del martelletto\Conviviali\conviviale 6 dicembre 2016\DSC_4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59" y="1404375"/>
            <a:ext cx="5307106" cy="354498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8231" y="1290916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17410" name="Picture 2" descr="C:\Users\User\Desktop\ROTARY anno 2016-2017\passaggio del martelletto\Conviviali\conviviale 6 dicembre 2016\DSC_4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03" y="1381030"/>
            <a:ext cx="3004474" cy="200689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ROTARY anno 2016-2017\passaggio del martelletto\Conviviali\conviviale 6 dicembre 2016\DSC_4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49" y="1381030"/>
            <a:ext cx="3109465" cy="20770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ROTARY anno 2016-2017\passaggio del martelletto\Conviviali\conviviale 6 dicembre 2016\DSC_4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84" y="3555841"/>
            <a:ext cx="3542410" cy="187152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ROTARY anno 2016-2017\passaggio del martelletto\Conviviali\conviviale 6 dicembre 2016\DSC_41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86" y="1366167"/>
            <a:ext cx="2406102" cy="202175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User\Desktop\ROTARY anno 2016-2017\passaggio del martelletto\Conviviali\conviviale 6 dicembre 2016\DSC_41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59" y="3494984"/>
            <a:ext cx="3233270" cy="193238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29804" y="1812758"/>
            <a:ext cx="1048685" cy="1015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Paul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Harris</a:t>
            </a:r>
            <a:endParaRPr lang="it-IT" sz="20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40" y="2938835"/>
            <a:ext cx="988468" cy="187592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C:\Users\User\Desktop\ROTARY anno 2016-2017\passaggio del martelletto\16.06.2016 ROTARY PESARO - PASSAGGIO DEL MARTELLETTO\DSC_0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24" y="1480426"/>
            <a:ext cx="5358461" cy="374098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235103" y="3045800"/>
            <a:ext cx="1672253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Massimo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Di Patria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05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8231" y="1290916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18434" name="Picture 2" descr="C:\Users\User\Desktop\ROTARY anno 2016-2017\passaggio del martelletto\Conviviali\conviviale 6 dicembre 2016\DSC_4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96" y="1750990"/>
            <a:ext cx="4246283" cy="283638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ROTARY anno 2016-2017\passaggio del martelletto\Conviviali\conviviale 6 dicembre 2016\DSC_4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6" y="1698251"/>
            <a:ext cx="6128871" cy="289086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4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8231" y="1290916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19458" name="Picture 2" descr="C:\Users\User\Desktop\ROTARY anno 2016-2017\passaggio del martelletto\Conviviali\conviviale 6 dicembre 2016\DSC_4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13" y="1388231"/>
            <a:ext cx="5815106" cy="388430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ROTARY anno 2016-2017\passaggio del martelletto\14.02.2017 Rotary Pesaro - Conviviale con Prof. Marco Cangiotti\DSC_4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19" y="1480661"/>
            <a:ext cx="8123727" cy="369944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257017" y="1586749"/>
            <a:ext cx="813684" cy="354106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Presidente</a:t>
            </a:r>
          </a:p>
          <a:p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2019/2020 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598213" y="1586748"/>
            <a:ext cx="813684" cy="354106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Presidente</a:t>
            </a:r>
          </a:p>
          <a:p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2018/2019 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8231" y="1290916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43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07" y="2447207"/>
            <a:ext cx="2007056" cy="174141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40" y="2442493"/>
            <a:ext cx="1896991" cy="176368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07" y="2447206"/>
            <a:ext cx="1509041" cy="159146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853" y="2408709"/>
            <a:ext cx="1877957" cy="179747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688" y="2444971"/>
            <a:ext cx="2102609" cy="167157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78687" y="4188623"/>
            <a:ext cx="180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Il Presidente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2017/2018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10143" y="4206182"/>
            <a:ext cx="2592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Il Vice Presidente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Presidente incoming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2018/2019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700924" y="4291271"/>
            <a:ext cx="188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Il Segretario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Past president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081345" y="4451160"/>
            <a:ext cx="15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Il Tesoriere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390256" y="446697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Il Prefetto</a:t>
            </a:r>
            <a:endParaRPr lang="it-IT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496191" y="1524000"/>
            <a:ext cx="7017498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 Dirigenti del Club anno 2017/2018</a:t>
            </a:r>
            <a:endParaRPr lang="it-IT" sz="28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88231" y="1290916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88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21" y="1939578"/>
            <a:ext cx="1613647" cy="156950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40" y="1888296"/>
            <a:ext cx="1726266" cy="151226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812" y="2897483"/>
            <a:ext cx="1438835" cy="15023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09" y="3822932"/>
            <a:ext cx="1783350" cy="15478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22" y="3848565"/>
            <a:ext cx="1613647" cy="15144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57" y="2009953"/>
            <a:ext cx="1717058" cy="1428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46" y="3717003"/>
            <a:ext cx="1648269" cy="16206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36218" y="1333213"/>
            <a:ext cx="4979505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 Consiglieri Anno 2017/2018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465" y="2009953"/>
            <a:ext cx="1996507" cy="149912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88231" y="1290916"/>
            <a:ext cx="827919" cy="40789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6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465" y="3717003"/>
            <a:ext cx="1996507" cy="162067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8231" y="1255059"/>
            <a:ext cx="827919" cy="41382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17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37" y="1761808"/>
            <a:ext cx="5241551" cy="3477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111624" y="1607663"/>
            <a:ext cx="3191435" cy="378565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Club Service cittadini</a:t>
            </a:r>
          </a:p>
          <a:p>
            <a:pPr algn="ctr"/>
            <a:r>
              <a:rPr lang="it-IT" sz="4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Cena </a:t>
            </a:r>
          </a:p>
          <a:p>
            <a:pPr algn="ctr"/>
            <a:r>
              <a:rPr lang="it-IT" sz="4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degli auguri</a:t>
            </a:r>
            <a:endParaRPr lang="it-IT" sz="40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ROTARY anno 2016-2017\passaggio del martelletto\Conviviali\8 Festa Auguri 17 dicembre 2017\FB_IMG_1482031495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87" y="1306603"/>
            <a:ext cx="5441577" cy="40811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8231" y="1255059"/>
            <a:ext cx="827919" cy="41382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17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75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Conviviali\8 Festa Auguri 17 dicembre 2017\FB_IMG_1482031601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63" y="1304365"/>
            <a:ext cx="5456517" cy="409238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255059"/>
            <a:ext cx="827919" cy="41382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17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23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ROTARY anno 2016-2017\passaggio del martelletto\Conviviali\8 Festa Auguri 17 dicembre 2017\DSC_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59" y="1302929"/>
            <a:ext cx="6141605" cy="411175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8231" y="1255059"/>
            <a:ext cx="827919" cy="41382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17 dicembre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61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gennaio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280409" y="2009984"/>
            <a:ext cx="4585999" cy="249299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con la Dr.ssa</a:t>
            </a: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Lella Mazzoli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Professore Ordinario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presso l’Università Carlo Bo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«Comunicare oggi»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5" name="Picture 2" descr="C:\Users\User\Desktop\ROTARY anno 2016-2017\passaggio del martelletto\24.01.2017 Rotary Club Pesaro Conviviale con Prof.ssa Lella Mazzoli\DSC_4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500" y="1982695"/>
            <a:ext cx="3539735" cy="236298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9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943596" y="3045800"/>
            <a:ext cx="1955984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Paolo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Bocconcelli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22" y="1506422"/>
            <a:ext cx="5372529" cy="368899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629804" y="1812758"/>
            <a:ext cx="1048685" cy="1015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Paul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Harris</a:t>
            </a:r>
            <a:endParaRPr lang="it-IT" sz="20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40" y="2938835"/>
            <a:ext cx="988468" cy="187592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36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gennaio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6" name="Picture 2" descr="C:\Users\User\Desktop\ROTARY anno 2016-2017\passaggio del martelletto\24.01.2017 Rotary Club Pesaro Conviviale con Prof.ssa Lella Mazzoli\DSC_4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79" y="1355473"/>
            <a:ext cx="2710425" cy="18093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ROTARY anno 2016-2017\passaggio del martelletto\24.01.2017 Rotary Club Pesaro Conviviale con Prof.ssa Lella Mazzoli\DSC_4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871" y="3408084"/>
            <a:ext cx="2671481" cy="190695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ROTARY anno 2016-2017\passaggio del martelletto\24.01.2017 Rotary Club Pesaro Conviviale con Prof.ssa Lella Mazzoli\DSC_4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871" y="1299653"/>
            <a:ext cx="2671481" cy="18651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Desktop\ROTARY anno 2016-2017\passaggio del martelletto\24.01.2017 Rotary Club Pesaro Conviviale con Prof.ssa Lella Mazzoli\DSC_46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78" y="3456875"/>
            <a:ext cx="2710425" cy="18093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User\Desktop\ROTARY anno 2016-2017\passaggio del martelletto\24.01.2017 Rotary Club Pesaro Conviviale con Prof.ssa Lella Mazzoli\DSC_4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07" y="1358158"/>
            <a:ext cx="2910469" cy="18093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User\Desktop\ROTARY anno 2016-2017\passaggio del martelletto\24.01.2017 Rotary Club Pesaro Conviviale con Prof.ssa Lella Mazzoli\DSC_46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07" y="3359292"/>
            <a:ext cx="2856601" cy="190695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gennaio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4.01.2017 Rotary Club Pesaro Conviviale con Prof.ssa Lella Mazzoli\DSC_4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00" y="1271554"/>
            <a:ext cx="5455764" cy="397480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24.01.2017 Rotary Club Pesaro Conviviale con Prof.ssa Lella Mazzoli\DSC_4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783" y="1245645"/>
            <a:ext cx="4379977" cy="400071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gennaio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4.01.2017 Rotary Club Pesaro Conviviale con Prof.ssa Lella Mazzoli\DSC_4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03" y="1254113"/>
            <a:ext cx="6274185" cy="418840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1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24 gennaio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24.01.2017 Rotary Club Pesaro Conviviale con Prof.ssa Lella Mazzoli\DSC_4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01" y="1238653"/>
            <a:ext cx="5730072" cy="418314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febbraio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42669" y="2009984"/>
            <a:ext cx="5198090" cy="280076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con il  Prof.</a:t>
            </a:r>
            <a:r>
              <a:rPr lang="it-IT" sz="4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Marco Cangiotti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Presidente della Fondazione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Cassa di Risparmio di Pesaro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«La Fondazione oggi e domani»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6146" name="Picture 2" descr="C:\Users\User\Desktop\ROTARY anno 2016-2017\passaggio del martelletto\14.02.2017 Rotary Pesaro - Conviviale con Prof. Marco Cangiotti\DSC_4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54" y="1812079"/>
            <a:ext cx="4419599" cy="295035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8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febbraio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2.2017 Rotary Pesaro - Conviviale con Prof. Marco Cangiotti\DSC_4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74" y="1298209"/>
            <a:ext cx="6145568" cy="410254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febbraio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2.2017 Rotary Pesaro - Conviviale con Prof. Marco Cangiotti\DSC_4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88" y="1271540"/>
            <a:ext cx="6206384" cy="414314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febbraio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2.2017 Rotary Pesaro - Conviviale con Prof. Marco Cangiotti\DSC_4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78" y="1480699"/>
            <a:ext cx="3878707" cy="25892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14.02.2017 Rotary Pesaro - Conviviale con Prof. Marco Cangiotti\DSC_4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64" y="2638855"/>
            <a:ext cx="5600688" cy="253378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4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febbraio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2.2017 Rotary Pesaro - Conviviale con Prof. Marco Cangiotti\DSC_4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77" y="1518436"/>
            <a:ext cx="4822847" cy="356455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14.02.2017 Rotary Pesaro - Conviviale con Prof. Marco Cangiotti\DSC_4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43" y="1515548"/>
            <a:ext cx="5343988" cy="356744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febbraio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2.2017 Rotary Pesaro - Conviviale con Prof. Marco Cangiotti\DSC_4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24" y="1381547"/>
            <a:ext cx="4471416" cy="29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14.02.2017 Rotary Pesaro - Conviviale con Prof. Marco Cangiotti\DSC_4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52" y="2128954"/>
            <a:ext cx="4694278" cy="313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282632" y="3045800"/>
            <a:ext cx="1277914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Alceste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Vitri</a:t>
            </a:r>
            <a:endParaRPr lang="it-IT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7" name="Picture 2" descr="C:\Users\User\Desktop\ROTARY anno 2016-2017\passaggio del martelletto\16.06.2016 ROTARY PESARO - PASSAGGIO DEL MARTELLETTO\DSC_0905 -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89" y="1372785"/>
            <a:ext cx="5415773" cy="395626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629804" y="1812758"/>
            <a:ext cx="1048685" cy="1015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Paul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Harris</a:t>
            </a:r>
            <a:endParaRPr lang="it-IT" sz="20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40" y="2938835"/>
            <a:ext cx="988468" cy="187592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97197" y="1280857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27 giugno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12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febbraio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7170" name="Picture 2" descr="C:\Users\User\Desktop\ROTARY anno 2016-2017\passaggio del martelletto\14.02.2017 Rotary Pesaro - Conviviale con Prof. Marco Cangiotti\DSC_4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82" y="1763811"/>
            <a:ext cx="2491411" cy="166316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ROTARY anno 2016-2017\passaggio del martelletto\14.02.2017 Rotary Pesaro - Conviviale con Prof. Marco Cangiotti\DSC_4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98" y="1809157"/>
            <a:ext cx="2470249" cy="164904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ROTARY anno 2016-2017\passaggio del martelletto\14.02.2017 Rotary Pesaro - Conviviale con Prof. Marco Cangiotti\DSC_4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98" y="3512202"/>
            <a:ext cx="2470249" cy="17750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ROTARY anno 2016-2017\passaggio del martelletto\14.02.2017 Rotary Pesaro - Conviviale con Prof. Marco Cangiotti\DSC_47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82" y="3458200"/>
            <a:ext cx="2491411" cy="182902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ROTARY anno 2016-2017\passaggio del martelletto\14.02.2017 Rotary Pesaro - Conviviale con Prof. Marco Cangiotti\DSC_47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9" y="2296373"/>
            <a:ext cx="4727225" cy="271663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7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febbraio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2.2017 Rotary Pesaro - Conviviale con Prof. Marco Cangiotti\DSC_4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525" y="1280837"/>
            <a:ext cx="6237157" cy="41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07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77571" y="1587548"/>
            <a:ext cx="5366918" cy="36009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Incontro con l’ing.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Dino Poggiali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Comandante dei Vigili del Fuoco 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di </a:t>
            </a:r>
            <a:r>
              <a:rPr lang="it-IT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Pesaro 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per parlare di: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«Il ruolo del Corpo </a:t>
            </a:r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Nazionale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dei Vigili del </a:t>
            </a:r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Fuoco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nel sistema nazionale </a:t>
            </a:r>
            <a:endParaRPr lang="it-IT" sz="2400" dirty="0" smtClean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della </a:t>
            </a:r>
            <a:r>
              <a:rPr lang="it-IT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Protezione </a:t>
            </a:r>
            <a:r>
              <a:rPr lang="it-IT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Civile»</a:t>
            </a:r>
          </a:p>
        </p:txBody>
      </p:sp>
      <p:pic>
        <p:nvPicPr>
          <p:cNvPr id="8194" name="Picture 2" descr="C:\Users\User\Desktop\ROTARY anno 2016-2017\passaggio del martelletto\14.03.2017 Rotary Pesaro - Conviviale con l'ing. Dino Poggiali Comandante VVFF di PU\DSC_4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09" y="1399764"/>
            <a:ext cx="3545486" cy="379188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7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3.2017 Rotary Pesaro - Conviviale con l'ing. Dino Poggiali Comandante VVFF di PU\DSC_4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59" y="1441164"/>
            <a:ext cx="7394735" cy="388622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3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3.2017 Rotary Pesaro - Conviviale con l'ing. Dino Poggiali Comandante VVFF di PU\DSC_4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50" y="1882586"/>
            <a:ext cx="4200502" cy="329120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14.03.2017 Rotary Pesaro - Conviviale con l'ing. Dino Poggiali Comandante VVFF di PU\DSC_4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41" y="1898556"/>
            <a:ext cx="4919702" cy="328420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3.2017 Rotary Pesaro - Conviviale con l'ing. Dino Poggiali Comandante VVFF di PU\DSC_4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54" y="1377164"/>
            <a:ext cx="3004934" cy="185816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TARY anno 2016-2017\passaggio del martelletto\14.03.2017 Rotary Pesaro - Conviviale con l'ing. Dino Poggiali Comandante VVFF di PU\DSC_4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54" y="3302616"/>
            <a:ext cx="3004934" cy="20847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ROTARY anno 2016-2017\passaggio del martelletto\14.03.2017 Rotary Pesaro - Conviviale con l'ing. Dino Poggiali Comandante VVFF di PU\DSC_5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99" y="3302617"/>
            <a:ext cx="3800194" cy="203725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ROTARY anno 2016-2017\passaggio del martelletto\14.03.2017 Rotary Pesaro - Conviviale con l'ing. Dino Poggiali Comandante VVFF di PU\DSC_49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99" y="1399091"/>
            <a:ext cx="3800194" cy="183624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3.2017 Rotary Pesaro - Conviviale con l'ing. Dino Poggiali Comandante VVFF di PU\DSC_4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96" y="1328630"/>
            <a:ext cx="5990108" cy="399876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2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3" descr="C:\Users\User\Desktop\ROTARY anno 2016-2017\passaggio del martelletto\14.03.2017 Rotary Pesaro - Conviviale con l'ing. Dino Poggiali Comandante VVFF di PU\DSC_5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38" y="2065395"/>
            <a:ext cx="4070757" cy="326199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ROTARY anno 2016-2017\passaggio del martelletto\14.03.2017 Rotary Pesaro - Conviviale con l'ing. Dino Poggiali Comandante VVFF di PU\DSC_4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259" y="1559946"/>
            <a:ext cx="5468471" cy="28775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6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3.2017 Rotary Pesaro - Conviviale con l'ing. Dino Poggiali Comandante VVFF di PU\DSC_5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12" y="1397597"/>
            <a:ext cx="4510025" cy="301071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ROTARY anno 2016-2017\passaggio del martelletto\14.03.2017 Rotary Pesaro - Conviviale con l'ing. Dino Poggiali Comandante VVFF di PU\DSC_5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69" y="2205317"/>
            <a:ext cx="4736601" cy="316197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8914" y="1264023"/>
            <a:ext cx="827919" cy="40633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14 marzo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2017</a:t>
            </a:r>
            <a:endParaRPr lang="it-IT" dirty="0"/>
          </a:p>
        </p:txBody>
      </p:sp>
      <p:pic>
        <p:nvPicPr>
          <p:cNvPr id="4" name="Picture 2" descr="C:\Users\User\Desktop\ROTARY anno 2016-2017\passaggio del martelletto\14.03.2017 Rotary Pesaro - Conviviale con l'ing. Dino Poggiali Comandante VVFF di PU\DSC_5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29" y="1266203"/>
            <a:ext cx="4386743" cy="339790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ROTARY anno 2016-2017\passaggio del martelletto\14.03.2017 Rotary Pesaro - Conviviale con l'ing. Dino Poggiali Comandante VVFF di PU\DSC_49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55" y="2011564"/>
            <a:ext cx="4375473" cy="331582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2105</TotalTime>
  <Words>1086</Words>
  <Application>Microsoft Office PowerPoint</Application>
  <PresentationFormat>Personalizzato</PresentationFormat>
  <Paragraphs>416</Paragraphs>
  <Slides>144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144</vt:i4>
      </vt:variant>
    </vt:vector>
  </HeadingPairs>
  <TitlesOfParts>
    <vt:vector size="14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Camillo Piazza Spessa</dc:creator>
  <cp:lastModifiedBy>User</cp:lastModifiedBy>
  <cp:revision>194</cp:revision>
  <dcterms:created xsi:type="dcterms:W3CDTF">2017-05-26T10:20:16Z</dcterms:created>
  <dcterms:modified xsi:type="dcterms:W3CDTF">2017-06-18T19:28:10Z</dcterms:modified>
</cp:coreProperties>
</file>